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9"/>
  </p:notesMasterIdLst>
  <p:sldIdLst>
    <p:sldId id="256" r:id="rId2"/>
    <p:sldId id="258" r:id="rId3"/>
    <p:sldId id="259" r:id="rId4"/>
    <p:sldId id="260" r:id="rId5"/>
    <p:sldId id="262" r:id="rId6"/>
    <p:sldId id="263" r:id="rId7"/>
    <p:sldId id="264" r:id="rId8"/>
    <p:sldId id="265" r:id="rId9"/>
    <p:sldId id="267" r:id="rId10"/>
    <p:sldId id="275" r:id="rId11"/>
    <p:sldId id="277" r:id="rId12"/>
    <p:sldId id="279" r:id="rId13"/>
    <p:sldId id="280" r:id="rId14"/>
    <p:sldId id="281" r:id="rId15"/>
    <p:sldId id="282" r:id="rId16"/>
    <p:sldId id="283" r:id="rId17"/>
    <p:sldId id="278"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Oswald" panose="020B0604020202020204" charset="0"/>
      <p:regular r:id="rId24"/>
      <p:bold r:id="rId25"/>
    </p:embeddedFont>
    <p:embeddedFont>
      <p:font typeface="Source Sans Pro" panose="020B0503030403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52"/>
    <a:srgbClr val="FC5244"/>
    <a:srgbClr val="3B5998"/>
    <a:srgbClr val="50AB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7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817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954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025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024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002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1519975" y="2161800"/>
            <a:ext cx="61041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SzPts val="3000"/>
              <a:buChar char="◉"/>
              <a:defRPr sz="3000" i="1"/>
            </a:lvl1pPr>
            <a:lvl2pPr marL="914400" lvl="1" indent="-419100" algn="ctr" rtl="0">
              <a:spcBef>
                <a:spcPts val="0"/>
              </a:spcBef>
              <a:spcAft>
                <a:spcPts val="0"/>
              </a:spcAft>
              <a:buSzPts val="3000"/>
              <a:buChar char="◉"/>
              <a:defRPr sz="3000" i="1"/>
            </a:lvl2pPr>
            <a:lvl3pPr marL="1371600" lvl="2" indent="-419100" algn="ctr" rtl="0">
              <a:spcBef>
                <a:spcPts val="0"/>
              </a:spcBef>
              <a:spcAft>
                <a:spcPts val="0"/>
              </a:spcAft>
              <a:buSzPts val="3000"/>
              <a:buChar char="■"/>
              <a:defRPr sz="3000" i="1"/>
            </a:lvl3pPr>
            <a:lvl4pPr marL="1828800" lvl="3" indent="-419100" algn="ctr" rtl="0">
              <a:spcBef>
                <a:spcPts val="0"/>
              </a:spcBef>
              <a:spcAft>
                <a:spcPts val="0"/>
              </a:spcAft>
              <a:buSzPts val="3000"/>
              <a:buChar char="●"/>
              <a:defRPr sz="3000" i="1"/>
            </a:lvl4pPr>
            <a:lvl5pPr marL="2286000" lvl="4" indent="-419100" algn="ctr" rtl="0">
              <a:spcBef>
                <a:spcPts val="0"/>
              </a:spcBef>
              <a:spcAft>
                <a:spcPts val="0"/>
              </a:spcAft>
              <a:buSzPts val="3000"/>
              <a:buChar char="○"/>
              <a:defRPr sz="3000" i="1"/>
            </a:lvl5pPr>
            <a:lvl6pPr marL="2743200" lvl="5" indent="-419100" algn="ctr" rtl="0">
              <a:spcBef>
                <a:spcPts val="0"/>
              </a:spcBef>
              <a:spcAft>
                <a:spcPts val="0"/>
              </a:spcAft>
              <a:buSzPts val="3000"/>
              <a:buChar char="■"/>
              <a:defRPr sz="3000" i="1"/>
            </a:lvl6pPr>
            <a:lvl7pPr marL="3200400" lvl="6" indent="-419100" algn="ctr" rtl="0">
              <a:spcBef>
                <a:spcPts val="0"/>
              </a:spcBef>
              <a:spcAft>
                <a:spcPts val="0"/>
              </a:spcAft>
              <a:buSzPts val="3000"/>
              <a:buChar char="●"/>
              <a:defRPr sz="3000" i="1"/>
            </a:lvl7pPr>
            <a:lvl8pPr marL="3657600" lvl="7" indent="-419100" algn="ctr" rtl="0">
              <a:spcBef>
                <a:spcPts val="0"/>
              </a:spcBef>
              <a:spcAft>
                <a:spcPts val="0"/>
              </a:spcAft>
              <a:buSzPts val="3000"/>
              <a:buChar char="○"/>
              <a:defRPr sz="3000" i="1"/>
            </a:lvl8pPr>
            <a:lvl9pPr marL="4114800" lvl="8" indent="-419100" algn="ctr">
              <a:spcBef>
                <a:spcPts val="0"/>
              </a:spcBef>
              <a:spcAft>
                <a:spcPts val="0"/>
              </a:spcAft>
              <a:buSzPts val="3000"/>
              <a:buChar char="■"/>
              <a:defRPr sz="3000" i="1"/>
            </a:lvl9pPr>
          </a:lstStyle>
          <a:p>
            <a:endParaRPr/>
          </a:p>
        </p:txBody>
      </p:sp>
      <p:sp>
        <p:nvSpPr>
          <p:cNvPr id="119" name="Google Shape;119;p4"/>
          <p:cNvSpPr txBox="1"/>
          <p:nvPr/>
        </p:nvSpPr>
        <p:spPr>
          <a:xfrm>
            <a:off x="3593400" y="552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27" name="Google Shape;127;p4"/>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28" name="Google Shape;128;p4"/>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29" name="Google Shape;129;p4"/>
          <p:cNvGrpSpPr/>
          <p:nvPr/>
        </p:nvGrpSpPr>
        <p:grpSpPr>
          <a:xfrm>
            <a:off x="-42837" y="4443488"/>
            <a:ext cx="9229575" cy="642787"/>
            <a:chOff x="-42837" y="4443488"/>
            <a:chExt cx="9229575" cy="642787"/>
          </a:xfrm>
        </p:grpSpPr>
        <p:sp>
          <p:nvSpPr>
            <p:cNvPr id="130" name="Google Shape;130;p4"/>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4"/>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00" name="Google Shape;300;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01" name="Google Shape;301;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8"/>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lvl="0"/>
            <a:r>
              <a:rPr lang="vi-VN" b="0" dirty="0"/>
              <a:t>eProject Specification  HTML5 - FANoFAN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4" name="Google Shape;684;p3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685" name="Google Shape;685;p32"/>
          <p:cNvGrpSpPr/>
          <p:nvPr/>
        </p:nvGrpSpPr>
        <p:grpSpPr>
          <a:xfrm>
            <a:off x="3201492" y="1961653"/>
            <a:ext cx="1235043" cy="2543994"/>
            <a:chOff x="2547150" y="238125"/>
            <a:chExt cx="2525675" cy="5238750"/>
          </a:xfrm>
        </p:grpSpPr>
        <p:sp>
          <p:nvSpPr>
            <p:cNvPr id="686" name="Google Shape;68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97;p33">
            <a:extLst>
              <a:ext uri="{FF2B5EF4-FFF2-40B4-BE49-F238E27FC236}">
                <a16:creationId xmlns:a16="http://schemas.microsoft.com/office/drawing/2014/main" id="{04A71489-A7C6-4217-B899-7364BB104744}"/>
              </a:ext>
            </a:extLst>
          </p:cNvPr>
          <p:cNvGrpSpPr/>
          <p:nvPr/>
        </p:nvGrpSpPr>
        <p:grpSpPr>
          <a:xfrm>
            <a:off x="227266" y="1813892"/>
            <a:ext cx="2119546" cy="2717982"/>
            <a:chOff x="2112475" y="238125"/>
            <a:chExt cx="3395050" cy="5238750"/>
          </a:xfrm>
        </p:grpSpPr>
        <p:sp>
          <p:nvSpPr>
            <p:cNvPr id="11" name="Google Shape;698;p33">
              <a:extLst>
                <a:ext uri="{FF2B5EF4-FFF2-40B4-BE49-F238E27FC236}">
                  <a16:creationId xmlns:a16="http://schemas.microsoft.com/office/drawing/2014/main" id="{A105204A-A9FA-4886-879F-368D69861AAD}"/>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9;p33">
              <a:extLst>
                <a:ext uri="{FF2B5EF4-FFF2-40B4-BE49-F238E27FC236}">
                  <a16:creationId xmlns:a16="http://schemas.microsoft.com/office/drawing/2014/main" id="{249E8BF2-17E5-4A80-BE68-0AA0409177DB}"/>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0;p33">
              <a:extLst>
                <a:ext uri="{FF2B5EF4-FFF2-40B4-BE49-F238E27FC236}">
                  <a16:creationId xmlns:a16="http://schemas.microsoft.com/office/drawing/2014/main" id="{BBB20D5E-25A1-473B-AA25-8B614E3D135E}"/>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1;p33">
              <a:extLst>
                <a:ext uri="{FF2B5EF4-FFF2-40B4-BE49-F238E27FC236}">
                  <a16:creationId xmlns:a16="http://schemas.microsoft.com/office/drawing/2014/main" id="{4B38ED98-95AF-4A5E-A272-1ABC32967B46}"/>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709;p34">
            <a:extLst>
              <a:ext uri="{FF2B5EF4-FFF2-40B4-BE49-F238E27FC236}">
                <a16:creationId xmlns:a16="http://schemas.microsoft.com/office/drawing/2014/main" id="{5E7EC696-D0DA-4859-8F2B-9EA709D18088}"/>
              </a:ext>
            </a:extLst>
          </p:cNvPr>
          <p:cNvGrpSpPr/>
          <p:nvPr/>
        </p:nvGrpSpPr>
        <p:grpSpPr>
          <a:xfrm>
            <a:off x="4930359" y="1878338"/>
            <a:ext cx="4175116" cy="2717982"/>
            <a:chOff x="1177450" y="241631"/>
            <a:chExt cx="6173152" cy="3616776"/>
          </a:xfrm>
        </p:grpSpPr>
        <p:sp>
          <p:nvSpPr>
            <p:cNvPr id="16" name="Google Shape;710;p34">
              <a:extLst>
                <a:ext uri="{FF2B5EF4-FFF2-40B4-BE49-F238E27FC236}">
                  <a16:creationId xmlns:a16="http://schemas.microsoft.com/office/drawing/2014/main" id="{07C89DEA-7B14-4A74-A5E6-41BD923D1761}"/>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11;p34">
              <a:extLst>
                <a:ext uri="{FF2B5EF4-FFF2-40B4-BE49-F238E27FC236}">
                  <a16:creationId xmlns:a16="http://schemas.microsoft.com/office/drawing/2014/main" id="{1C4DFF34-4935-4444-8BB2-2D9918108903}"/>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12;p34">
              <a:extLst>
                <a:ext uri="{FF2B5EF4-FFF2-40B4-BE49-F238E27FC236}">
                  <a16:creationId xmlns:a16="http://schemas.microsoft.com/office/drawing/2014/main" id="{23D6721D-2391-45BF-85AE-C7B66A693BB1}"/>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713;p34">
              <a:extLst>
                <a:ext uri="{FF2B5EF4-FFF2-40B4-BE49-F238E27FC236}">
                  <a16:creationId xmlns:a16="http://schemas.microsoft.com/office/drawing/2014/main" id="{9DD47A84-A3B8-4561-ADB4-6DF8B20FD6DA}"/>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24D0DF0B-4EA9-4FB0-B911-8171AAA5A4F6}"/>
              </a:ext>
            </a:extLst>
          </p:cNvPr>
          <p:cNvPicPr>
            <a:picLocks noChangeAspect="1"/>
          </p:cNvPicPr>
          <p:nvPr/>
        </p:nvPicPr>
        <p:blipFill>
          <a:blip r:embed="rId3"/>
          <a:stretch>
            <a:fillRect/>
          </a:stretch>
        </p:blipFill>
        <p:spPr>
          <a:xfrm>
            <a:off x="5404443" y="2043254"/>
            <a:ext cx="3240026" cy="2293783"/>
          </a:xfrm>
          <a:prstGeom prst="rect">
            <a:avLst/>
          </a:prstGeom>
        </p:spPr>
      </p:pic>
      <p:pic>
        <p:nvPicPr>
          <p:cNvPr id="3" name="Picture 2">
            <a:extLst>
              <a:ext uri="{FF2B5EF4-FFF2-40B4-BE49-F238E27FC236}">
                <a16:creationId xmlns:a16="http://schemas.microsoft.com/office/drawing/2014/main" id="{49F9021E-E644-4825-ADD9-F85ADC599956}"/>
              </a:ext>
            </a:extLst>
          </p:cNvPr>
          <p:cNvPicPr>
            <a:picLocks noChangeAspect="1"/>
          </p:cNvPicPr>
          <p:nvPr/>
        </p:nvPicPr>
        <p:blipFill>
          <a:blip r:embed="rId4"/>
          <a:stretch>
            <a:fillRect/>
          </a:stretch>
        </p:blipFill>
        <p:spPr>
          <a:xfrm>
            <a:off x="288620" y="2043255"/>
            <a:ext cx="1990300" cy="2239766"/>
          </a:xfrm>
          <a:prstGeom prst="rect">
            <a:avLst/>
          </a:prstGeom>
        </p:spPr>
      </p:pic>
      <p:pic>
        <p:nvPicPr>
          <p:cNvPr id="4" name="Picture 3">
            <a:extLst>
              <a:ext uri="{FF2B5EF4-FFF2-40B4-BE49-F238E27FC236}">
                <a16:creationId xmlns:a16="http://schemas.microsoft.com/office/drawing/2014/main" id="{DD3CA1C5-97E8-4F86-B994-CB5787F6B713}"/>
              </a:ext>
            </a:extLst>
          </p:cNvPr>
          <p:cNvPicPr>
            <a:picLocks noChangeAspect="1"/>
          </p:cNvPicPr>
          <p:nvPr/>
        </p:nvPicPr>
        <p:blipFill>
          <a:blip r:embed="rId5"/>
          <a:stretch>
            <a:fillRect/>
          </a:stretch>
        </p:blipFill>
        <p:spPr>
          <a:xfrm>
            <a:off x="3227650" y="2190024"/>
            <a:ext cx="1208885" cy="2082700"/>
          </a:xfrm>
          <a:prstGeom prst="rect">
            <a:avLst/>
          </a:prstGeom>
        </p:spPr>
      </p:pic>
      <p:sp>
        <p:nvSpPr>
          <p:cNvPr id="6" name="Rectangle 5">
            <a:extLst>
              <a:ext uri="{FF2B5EF4-FFF2-40B4-BE49-F238E27FC236}">
                <a16:creationId xmlns:a16="http://schemas.microsoft.com/office/drawing/2014/main" id="{4D858A36-1F85-4684-9174-338359EC4705}"/>
              </a:ext>
            </a:extLst>
          </p:cNvPr>
          <p:cNvSpPr/>
          <p:nvPr/>
        </p:nvSpPr>
        <p:spPr>
          <a:xfrm>
            <a:off x="1070080" y="113038"/>
            <a:ext cx="7003840" cy="369332"/>
          </a:xfrm>
          <a:prstGeom prst="rect">
            <a:avLst/>
          </a:prstGeom>
          <a:solidFill>
            <a:schemeClr val="bg1"/>
          </a:solidFill>
        </p:spPr>
        <p:txBody>
          <a:bodyPr wrap="none">
            <a:spAutoFit/>
          </a:bodyPr>
          <a:lstStyle/>
          <a:p>
            <a:r>
              <a:rPr lang="vi-VN" sz="1800" b="1" dirty="0">
                <a:solidFill>
                  <a:schemeClr val="accent3">
                    <a:lumMod val="60000"/>
                    <a:lumOff val="40000"/>
                  </a:schemeClr>
                </a:solidFill>
              </a:rPr>
              <a:t>Tích hợp, sử dụng trên nhiều thiết bị và trình duyệt  khác nhau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Các</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phẩm</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công</a:t>
            </a:r>
            <a:r>
              <a:rPr lang="en-US" dirty="0">
                <a:solidFill>
                  <a:schemeClr val="bg1"/>
                </a:solidFill>
              </a:rPr>
              <a:t> ty </a:t>
            </a:r>
            <a:r>
              <a:rPr lang="en-US" dirty="0" err="1">
                <a:solidFill>
                  <a:schemeClr val="bg1"/>
                </a:solidFill>
              </a:rPr>
              <a:t>được</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như</a:t>
            </a:r>
            <a:r>
              <a:rPr lang="en-US" dirty="0">
                <a:solidFill>
                  <a:schemeClr val="bg1"/>
                </a:solidFill>
              </a:rPr>
              <a:t> (</a:t>
            </a:r>
            <a:r>
              <a:rPr lang="en-US" dirty="0" err="1">
                <a:solidFill>
                  <a:schemeClr val="bg1"/>
                </a:solidFill>
              </a:rPr>
              <a:t>Quạt</a:t>
            </a:r>
            <a:r>
              <a:rPr lang="en-US" dirty="0">
                <a:solidFill>
                  <a:schemeClr val="bg1"/>
                </a:solidFill>
              </a:rPr>
              <a:t> </a:t>
            </a:r>
            <a:r>
              <a:rPr lang="en-US" dirty="0" err="1">
                <a:solidFill>
                  <a:schemeClr val="bg1"/>
                </a:solidFill>
              </a:rPr>
              <a:t>trần</a:t>
            </a:r>
            <a:r>
              <a:rPr lang="en-US" dirty="0">
                <a:solidFill>
                  <a:schemeClr val="bg1"/>
                </a:solidFill>
              </a:rPr>
              <a:t>, </a:t>
            </a:r>
            <a:r>
              <a:rPr lang="en-US" dirty="0" err="1">
                <a:solidFill>
                  <a:schemeClr val="bg1"/>
                </a:solidFill>
              </a:rPr>
              <a:t>Quạt</a:t>
            </a:r>
            <a:r>
              <a:rPr lang="en-US" dirty="0">
                <a:solidFill>
                  <a:schemeClr val="bg1"/>
                </a:solidFill>
              </a:rPr>
              <a:t> </a:t>
            </a:r>
            <a:r>
              <a:rPr lang="en-US" dirty="0" err="1">
                <a:solidFill>
                  <a:schemeClr val="bg1"/>
                </a:solidFill>
              </a:rPr>
              <a:t>bàn</a:t>
            </a:r>
            <a:r>
              <a:rPr lang="en-US" dirty="0">
                <a:solidFill>
                  <a:schemeClr val="bg1"/>
                </a:solidFill>
              </a:rPr>
              <a:t>, </a:t>
            </a:r>
            <a:r>
              <a:rPr lang="en-US" dirty="0" err="1">
                <a:solidFill>
                  <a:schemeClr val="bg1"/>
                </a:solidFill>
              </a:rPr>
              <a:t>Quạt</a:t>
            </a:r>
            <a:r>
              <a:rPr lang="en-US" dirty="0">
                <a:solidFill>
                  <a:schemeClr val="bg1"/>
                </a:solidFill>
              </a:rPr>
              <a:t> </a:t>
            </a:r>
            <a:r>
              <a:rPr lang="en-US" dirty="0" err="1">
                <a:solidFill>
                  <a:schemeClr val="bg1"/>
                </a:solidFill>
              </a:rPr>
              <a:t>Cây</a:t>
            </a:r>
            <a:r>
              <a:rPr lang="en-US" dirty="0">
                <a:solidFill>
                  <a:schemeClr val="bg1"/>
                </a:solidFill>
              </a:rPr>
              <a:t>, v.v.)</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709" name="Google Shape;709;p34"/>
          <p:cNvGrpSpPr/>
          <p:nvPr/>
        </p:nvGrpSpPr>
        <p:grpSpPr>
          <a:xfrm>
            <a:off x="3601353" y="1277204"/>
            <a:ext cx="5504121" cy="3548995"/>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rotWithShape="1">
          <a:blip r:embed="rId3"/>
          <a:srcRect l="13174" r="12964"/>
          <a:stretch/>
        </p:blipFill>
        <p:spPr>
          <a:xfrm>
            <a:off x="4216400" y="1464733"/>
            <a:ext cx="4267200" cy="301413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vi-VN" dirty="0">
                <a:solidFill>
                  <a:schemeClr val="bg1"/>
                </a:solidFill>
              </a:rPr>
              <a:t>Đặc điểm kỹ thuật và Giá cả của Quạt được thêm vào cùng với hình ảnh.</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709" name="Google Shape;709;p34"/>
          <p:cNvGrpSpPr/>
          <p:nvPr/>
        </p:nvGrpSpPr>
        <p:grpSpPr>
          <a:xfrm>
            <a:off x="3525154" y="1216424"/>
            <a:ext cx="5618846" cy="3609776"/>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a:blip r:embed="rId3"/>
          <a:stretch>
            <a:fillRect/>
          </a:stretch>
        </p:blipFill>
        <p:spPr>
          <a:xfrm>
            <a:off x="4165600" y="1430867"/>
            <a:ext cx="4391175" cy="304800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7630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Phần</a:t>
            </a:r>
            <a:r>
              <a:rPr lang="en-US" dirty="0">
                <a:solidFill>
                  <a:schemeClr val="bg1"/>
                </a:solidFill>
              </a:rPr>
              <a:t> </a:t>
            </a:r>
            <a:r>
              <a:rPr lang="en-US" dirty="0" err="1">
                <a:solidFill>
                  <a:schemeClr val="bg1"/>
                </a:solidFill>
              </a:rPr>
              <a:t>thư</a:t>
            </a:r>
            <a:r>
              <a:rPr lang="en-US" dirty="0">
                <a:solidFill>
                  <a:schemeClr val="bg1"/>
                </a:solidFill>
              </a:rPr>
              <a:t> </a:t>
            </a:r>
            <a:r>
              <a:rPr lang="en-US" dirty="0" err="1">
                <a:solidFill>
                  <a:schemeClr val="bg1"/>
                </a:solidFill>
              </a:rPr>
              <a:t>viện</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thêm</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hình</a:t>
            </a:r>
            <a:r>
              <a:rPr lang="en-US" dirty="0">
                <a:solidFill>
                  <a:schemeClr val="bg1"/>
                </a:solidFill>
              </a:rPr>
              <a:t> </a:t>
            </a:r>
            <a:r>
              <a:rPr lang="en-US" dirty="0" err="1">
                <a:solidFill>
                  <a:schemeClr val="bg1"/>
                </a:solidFill>
              </a:rPr>
              <a:t>ảnh</a:t>
            </a:r>
            <a:r>
              <a:rPr lang="en-US" dirty="0">
                <a:solidFill>
                  <a:schemeClr val="bg1"/>
                </a:solidFill>
              </a:rPr>
              <a:t> </a:t>
            </a:r>
            <a:r>
              <a:rPr lang="en-US" dirty="0" err="1">
                <a:solidFill>
                  <a:schemeClr val="bg1"/>
                </a:solidFill>
              </a:rPr>
              <a:t>khác</a:t>
            </a:r>
            <a:r>
              <a:rPr lang="en-US" dirty="0">
                <a:solidFill>
                  <a:schemeClr val="bg1"/>
                </a:solidFill>
              </a:rPr>
              <a:t> </a:t>
            </a:r>
            <a:r>
              <a:rPr lang="en-US" dirty="0" err="1">
                <a:solidFill>
                  <a:schemeClr val="bg1"/>
                </a:solidFill>
              </a:rPr>
              <a:t>nhau</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phẩm</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người</a:t>
            </a:r>
            <a:r>
              <a:rPr lang="en-US" dirty="0">
                <a:solidFill>
                  <a:schemeClr val="bg1"/>
                </a:solidFill>
              </a:rPr>
              <a:t> </a:t>
            </a:r>
            <a:r>
              <a:rPr lang="en-US" dirty="0" err="1">
                <a:solidFill>
                  <a:schemeClr val="bg1"/>
                </a:solidFill>
              </a:rPr>
              <a:t>dùng</a:t>
            </a:r>
            <a:r>
              <a:rPr lang="en-US" dirty="0">
                <a:solidFill>
                  <a:schemeClr val="bg1"/>
                </a:solidFill>
              </a:rPr>
              <a:t> </a:t>
            </a:r>
            <a:r>
              <a:rPr lang="en-US" dirty="0" err="1">
                <a:solidFill>
                  <a:schemeClr val="bg1"/>
                </a:solidFill>
              </a:rPr>
              <a:t>dễ</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hơn</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709" name="Google Shape;709;p34"/>
          <p:cNvGrpSpPr/>
          <p:nvPr/>
        </p:nvGrpSpPr>
        <p:grpSpPr>
          <a:xfrm>
            <a:off x="3519832" y="1464728"/>
            <a:ext cx="5624168" cy="3361472"/>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a:blip r:embed="rId3"/>
          <a:stretch>
            <a:fillRect/>
          </a:stretch>
        </p:blipFill>
        <p:spPr>
          <a:xfrm>
            <a:off x="4153989" y="1654628"/>
            <a:ext cx="4402786" cy="2856411"/>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664610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457200" y="2152275"/>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lang="vi-VN" b="1" dirty="0">
              <a:solidFill>
                <a:srgbClr val="FFFFFF"/>
              </a:solidFill>
              <a:latin typeface="Oswald"/>
              <a:ea typeface="Oswald"/>
              <a:cs typeface="Oswald"/>
              <a:sym typeface="Oswald"/>
            </a:endParaRPr>
          </a:p>
          <a:p>
            <a:pPr marL="0" lvl="0" indent="0" rtl="0">
              <a:spcBef>
                <a:spcPts val="600"/>
              </a:spcBef>
              <a:spcAft>
                <a:spcPts val="0"/>
              </a:spcAft>
              <a:buNone/>
            </a:pPr>
            <a:endParaRPr b="1" dirty="0">
              <a:solidFill>
                <a:srgbClr val="FFFFFF"/>
              </a:solidFill>
              <a:latin typeface="Oswald"/>
              <a:ea typeface="Oswald"/>
              <a:cs typeface="Oswald"/>
              <a:sym typeface="Oswald"/>
            </a:endParaRPr>
          </a:p>
          <a:p>
            <a:pPr marL="0" lvl="0" indent="0">
              <a:buNone/>
            </a:pPr>
            <a:r>
              <a:rPr lang="vi-VN" dirty="0">
                <a:solidFill>
                  <a:schemeClr val="bg1"/>
                </a:solidFill>
              </a:rPr>
              <a:t>Phản hồi phải được phép bởi người xem</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709" name="Google Shape;709;p34"/>
          <p:cNvGrpSpPr/>
          <p:nvPr/>
        </p:nvGrpSpPr>
        <p:grpSpPr>
          <a:xfrm>
            <a:off x="3502415" y="1417817"/>
            <a:ext cx="5641585" cy="3396306"/>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14" name="Google Shape;714;p34"/>
          <p:cNvPicPr preferRelativeResize="0"/>
          <p:nvPr/>
        </p:nvPicPr>
        <p:blipFill>
          <a:blip r:embed="rId3"/>
          <a:stretch>
            <a:fillRect/>
          </a:stretch>
        </p:blipFill>
        <p:spPr>
          <a:xfrm>
            <a:off x="4127863" y="1611086"/>
            <a:ext cx="4428912" cy="2838994"/>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45158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362278" y="1740873"/>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Sơ</a:t>
            </a:r>
            <a:r>
              <a:rPr lang="en-US" dirty="0">
                <a:solidFill>
                  <a:schemeClr val="bg1"/>
                </a:solidFill>
              </a:rPr>
              <a:t> </a:t>
            </a:r>
            <a:r>
              <a:rPr lang="en-US" dirty="0" err="1">
                <a:solidFill>
                  <a:schemeClr val="bg1"/>
                </a:solidFill>
              </a:rPr>
              <a:t>đồ</a:t>
            </a:r>
            <a:r>
              <a:rPr lang="en-US" dirty="0">
                <a:solidFill>
                  <a:schemeClr val="bg1"/>
                </a:solidFill>
              </a:rPr>
              <a:t> </a:t>
            </a:r>
            <a:r>
              <a:rPr lang="en-US" dirty="0" err="1">
                <a:solidFill>
                  <a:schemeClr val="bg1"/>
                </a:solidFill>
              </a:rPr>
              <a:t>trang</a:t>
            </a:r>
            <a:r>
              <a:rPr lang="en-US" dirty="0">
                <a:solidFill>
                  <a:schemeClr val="bg1"/>
                </a:solidFill>
              </a:rPr>
              <a:t> web, </a:t>
            </a:r>
            <a:r>
              <a:rPr lang="en-US" dirty="0" err="1">
                <a:solidFill>
                  <a:schemeClr val="bg1"/>
                </a:solidFill>
              </a:rPr>
              <a:t>Thư</a:t>
            </a:r>
            <a:r>
              <a:rPr lang="en-US" dirty="0">
                <a:solidFill>
                  <a:schemeClr val="bg1"/>
                </a:solidFill>
              </a:rPr>
              <a:t> </a:t>
            </a:r>
            <a:r>
              <a:rPr lang="en-US" dirty="0" err="1">
                <a:solidFill>
                  <a:schemeClr val="bg1"/>
                </a:solidFill>
              </a:rPr>
              <a:t>viện</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chúng</a:t>
            </a:r>
            <a:r>
              <a:rPr lang="en-US" dirty="0">
                <a:solidFill>
                  <a:schemeClr val="bg1"/>
                </a:solidFill>
              </a:rPr>
              <a:t> </a:t>
            </a:r>
            <a:r>
              <a:rPr lang="en-US" dirty="0" err="1">
                <a:solidFill>
                  <a:schemeClr val="bg1"/>
                </a:solidFill>
              </a:rPr>
              <a:t>tôi</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truy</a:t>
            </a:r>
            <a:r>
              <a:rPr lang="en-US" dirty="0">
                <a:solidFill>
                  <a:schemeClr val="bg1"/>
                </a:solidFill>
              </a:rPr>
              <a:t> </a:t>
            </a:r>
            <a:r>
              <a:rPr lang="en-US" dirty="0" err="1">
                <a:solidFill>
                  <a:schemeClr val="bg1"/>
                </a:solidFill>
              </a:rPr>
              <a:t>vấn</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liên</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chúng</a:t>
            </a:r>
            <a:r>
              <a:rPr lang="en-US" dirty="0">
                <a:solidFill>
                  <a:schemeClr val="bg1"/>
                </a:solidFill>
              </a:rPr>
              <a:t> </a:t>
            </a:r>
            <a:r>
              <a:rPr lang="en-US" dirty="0" err="1">
                <a:solidFill>
                  <a:schemeClr val="bg1"/>
                </a:solidFill>
              </a:rPr>
              <a:t>tôi</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thêm</a:t>
            </a:r>
            <a:r>
              <a:rPr lang="en-US" dirty="0">
                <a:solidFill>
                  <a:schemeClr val="bg1"/>
                </a:solidFill>
              </a:rPr>
              <a:t> </a:t>
            </a:r>
            <a:r>
              <a:rPr lang="en-US" dirty="0" err="1">
                <a:solidFill>
                  <a:schemeClr val="bg1"/>
                </a:solidFill>
              </a:rPr>
              <a:t>vào</a:t>
            </a:r>
            <a:r>
              <a:rPr lang="en-US" dirty="0">
                <a:solidFill>
                  <a:schemeClr val="bg1"/>
                </a:solidFill>
              </a:rPr>
              <a:t>. </a:t>
            </a:r>
            <a:r>
              <a:rPr lang="en-US" dirty="0" err="1">
                <a:solidFill>
                  <a:schemeClr val="bg1"/>
                </a:solidFill>
              </a:rPr>
              <a:t>Địa</a:t>
            </a:r>
            <a:r>
              <a:rPr lang="en-US" dirty="0">
                <a:solidFill>
                  <a:schemeClr val="bg1"/>
                </a:solidFill>
              </a:rPr>
              <a:t> </a:t>
            </a:r>
            <a:r>
              <a:rPr lang="en-US" dirty="0" err="1">
                <a:solidFill>
                  <a:schemeClr val="bg1"/>
                </a:solidFill>
              </a:rPr>
              <a:t>chỉ</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Công</a:t>
            </a:r>
            <a:r>
              <a:rPr lang="en-US" dirty="0">
                <a:solidFill>
                  <a:schemeClr val="bg1"/>
                </a:solidFill>
              </a:rPr>
              <a:t> ty </a:t>
            </a:r>
            <a:r>
              <a:rPr lang="en-US" dirty="0" err="1">
                <a:solidFill>
                  <a:schemeClr val="bg1"/>
                </a:solidFill>
              </a:rPr>
              <a:t>phải</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hiển</a:t>
            </a:r>
            <a:r>
              <a:rPr lang="en-US" dirty="0">
                <a:solidFill>
                  <a:schemeClr val="bg1"/>
                </a:solidFill>
              </a:rPr>
              <a:t> </a:t>
            </a:r>
            <a:r>
              <a:rPr lang="en-US" dirty="0" err="1">
                <a:solidFill>
                  <a:schemeClr val="bg1"/>
                </a:solidFill>
              </a:rPr>
              <a:t>thị</a:t>
            </a:r>
            <a:r>
              <a:rPr lang="en-US" dirty="0">
                <a:solidFill>
                  <a:schemeClr val="bg1"/>
                </a:solidFill>
              </a:rPr>
              <a:t> </a:t>
            </a:r>
            <a:r>
              <a:rPr lang="en-US" dirty="0" err="1">
                <a:solidFill>
                  <a:schemeClr val="bg1"/>
                </a:solidFill>
              </a:rPr>
              <a:t>bằng</a:t>
            </a:r>
            <a:r>
              <a:rPr lang="en-US" dirty="0">
                <a:solidFill>
                  <a:schemeClr val="bg1"/>
                </a:solidFill>
              </a:rPr>
              <a:t> </a:t>
            </a:r>
            <a:r>
              <a:rPr lang="en-US" dirty="0" err="1">
                <a:solidFill>
                  <a:schemeClr val="bg1"/>
                </a:solidFill>
              </a:rPr>
              <a:t>cách</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iFrame</a:t>
            </a:r>
            <a:r>
              <a:rPr lang="en-US" dirty="0">
                <a:solidFill>
                  <a:schemeClr val="bg1"/>
                </a:solidFill>
              </a:rPr>
              <a:t> </a:t>
            </a:r>
            <a:r>
              <a:rPr lang="en-US" dirty="0" err="1">
                <a:solidFill>
                  <a:schemeClr val="bg1"/>
                </a:solidFill>
              </a:rPr>
              <a:t>GoogleMaps</a:t>
            </a:r>
            <a:r>
              <a:rPr lang="en-US" dirty="0">
                <a:solidFill>
                  <a:schemeClr val="bg1"/>
                </a:solidFill>
              </a:rPr>
              <a:t>).</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709" name="Google Shape;709;p34"/>
          <p:cNvGrpSpPr/>
          <p:nvPr/>
        </p:nvGrpSpPr>
        <p:grpSpPr>
          <a:xfrm>
            <a:off x="3493707" y="1465714"/>
            <a:ext cx="5650293" cy="3300512"/>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755ECEC7-AC39-4110-BC66-9EC2F9ACC6DB}"/>
              </a:ext>
            </a:extLst>
          </p:cNvPr>
          <p:cNvPicPr>
            <a:picLocks noChangeAspect="1"/>
          </p:cNvPicPr>
          <p:nvPr/>
        </p:nvPicPr>
        <p:blipFill>
          <a:blip r:embed="rId3"/>
          <a:stretch>
            <a:fillRect/>
          </a:stretch>
        </p:blipFill>
        <p:spPr>
          <a:xfrm>
            <a:off x="4130409" y="1622054"/>
            <a:ext cx="4426366" cy="2828026"/>
          </a:xfrm>
          <a:prstGeom prst="rect">
            <a:avLst/>
          </a:prstGeom>
        </p:spPr>
      </p:pic>
    </p:spTree>
    <p:extLst>
      <p:ext uri="{BB962C8B-B14F-4D97-AF65-F5344CB8AC3E}">
        <p14:creationId xmlns:p14="http://schemas.microsoft.com/office/powerpoint/2010/main" val="264457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4"/>
          <p:cNvSpPr txBox="1">
            <a:spLocks noGrp="1"/>
          </p:cNvSpPr>
          <p:nvPr>
            <p:ph type="body" idx="4294967295"/>
          </p:nvPr>
        </p:nvSpPr>
        <p:spPr>
          <a:xfrm>
            <a:off x="362278" y="1740873"/>
            <a:ext cx="3575400" cy="250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FFFFFF"/>
                </a:solidFill>
                <a:latin typeface="Oswald"/>
                <a:ea typeface="Oswald"/>
                <a:cs typeface="Oswald"/>
                <a:sym typeface="Oswald"/>
              </a:rPr>
              <a:t>DESKTOP PROJECT</a:t>
            </a:r>
            <a:endParaRPr b="1" dirty="0">
              <a:solidFill>
                <a:srgbClr val="FFFFFF"/>
              </a:solidFill>
              <a:latin typeface="Oswald"/>
              <a:ea typeface="Oswald"/>
              <a:cs typeface="Oswald"/>
              <a:sym typeface="Oswald"/>
            </a:endParaRPr>
          </a:p>
          <a:p>
            <a:pPr marL="0" lvl="0" indent="0">
              <a:buNone/>
            </a:pPr>
            <a:r>
              <a:rPr lang="en-US" dirty="0" err="1">
                <a:solidFill>
                  <a:schemeClr val="bg1"/>
                </a:solidFill>
              </a:rPr>
              <a:t>Mô</a:t>
            </a:r>
            <a:r>
              <a:rPr lang="en-US" dirty="0">
                <a:solidFill>
                  <a:schemeClr val="bg1"/>
                </a:solidFill>
              </a:rPr>
              <a:t> </a:t>
            </a:r>
            <a:r>
              <a:rPr lang="en-US" dirty="0" err="1">
                <a:solidFill>
                  <a:schemeClr val="bg1"/>
                </a:solidFill>
              </a:rPr>
              <a:t>tả</a:t>
            </a:r>
            <a:r>
              <a:rPr lang="en-US" dirty="0">
                <a:solidFill>
                  <a:schemeClr val="bg1"/>
                </a:solidFill>
              </a:rPr>
              <a:t> </a:t>
            </a:r>
            <a:r>
              <a:rPr lang="en-US" dirty="0" err="1">
                <a:solidFill>
                  <a:schemeClr val="bg1"/>
                </a:solidFill>
              </a:rPr>
              <a:t>đầy</a:t>
            </a:r>
            <a:r>
              <a:rPr lang="en-US" dirty="0">
                <a:solidFill>
                  <a:schemeClr val="bg1"/>
                </a:solidFill>
              </a:rPr>
              <a:t> </a:t>
            </a:r>
            <a:r>
              <a:rPr lang="en-US" dirty="0" err="1">
                <a:solidFill>
                  <a:schemeClr val="bg1"/>
                </a:solidFill>
              </a:rPr>
              <a:t>đủ</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phép</a:t>
            </a:r>
            <a:r>
              <a:rPr lang="en-US" dirty="0">
                <a:solidFill>
                  <a:schemeClr val="bg1"/>
                </a:solidFill>
              </a:rPr>
              <a:t> </a:t>
            </a:r>
            <a:r>
              <a:rPr lang="en-US" dirty="0" err="1">
                <a:solidFill>
                  <a:schemeClr val="bg1"/>
                </a:solidFill>
              </a:rPr>
              <a:t>tải</a:t>
            </a:r>
            <a:r>
              <a:rPr lang="en-US" dirty="0">
                <a:solidFill>
                  <a:schemeClr val="bg1"/>
                </a:solidFill>
              </a:rPr>
              <a:t> </a:t>
            </a:r>
            <a:r>
              <a:rPr lang="en-US" dirty="0" err="1">
                <a:solidFill>
                  <a:schemeClr val="bg1"/>
                </a:solidFill>
              </a:rPr>
              <a:t>xuống</a:t>
            </a:r>
            <a:r>
              <a:rPr lang="en-US" dirty="0">
                <a:solidFill>
                  <a:schemeClr val="bg1"/>
                </a:solidFill>
              </a:rPr>
              <a:t> </a:t>
            </a:r>
            <a:r>
              <a:rPr lang="en-US" dirty="0" err="1">
                <a:solidFill>
                  <a:schemeClr val="bg1"/>
                </a:solidFill>
              </a:rPr>
              <a:t>dưới</a:t>
            </a:r>
            <a:r>
              <a:rPr lang="en-US" dirty="0">
                <a:solidFill>
                  <a:schemeClr val="bg1"/>
                </a:solidFill>
              </a:rPr>
              <a:t> </a:t>
            </a:r>
            <a:r>
              <a:rPr lang="en-US" dirty="0" err="1">
                <a:solidFill>
                  <a:schemeClr val="bg1"/>
                </a:solidFill>
              </a:rPr>
              <a:t>dạng</a:t>
            </a:r>
            <a:r>
              <a:rPr lang="en-US" dirty="0">
                <a:solidFill>
                  <a:schemeClr val="bg1"/>
                </a:solidFill>
              </a:rPr>
              <a:t> </a:t>
            </a:r>
            <a:r>
              <a:rPr lang="en-US" dirty="0" err="1">
                <a:solidFill>
                  <a:schemeClr val="bg1"/>
                </a:solidFill>
              </a:rPr>
              <a:t>tệp</a:t>
            </a:r>
            <a:r>
              <a:rPr lang="en-US" dirty="0">
                <a:solidFill>
                  <a:schemeClr val="bg1"/>
                </a:solidFill>
              </a:rPr>
              <a:t> pdf </a:t>
            </a:r>
            <a:r>
              <a:rPr lang="en-US" dirty="0" err="1">
                <a:solidFill>
                  <a:schemeClr val="bg1"/>
                </a:solidFill>
              </a:rPr>
              <a:t>hoặc</a:t>
            </a:r>
            <a:r>
              <a:rPr lang="en-US" dirty="0">
                <a:solidFill>
                  <a:schemeClr val="bg1"/>
                </a:solidFill>
              </a:rPr>
              <a:t> doc.</a:t>
            </a:r>
            <a:endParaRPr dirty="0">
              <a:solidFill>
                <a:schemeClr val="bg1"/>
              </a:solidFill>
            </a:endParaRPr>
          </a:p>
        </p:txBody>
      </p:sp>
      <p:sp>
        <p:nvSpPr>
          <p:cNvPr id="708" name="Google Shape;708;p3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709" name="Google Shape;709;p34"/>
          <p:cNvGrpSpPr/>
          <p:nvPr/>
        </p:nvGrpSpPr>
        <p:grpSpPr>
          <a:xfrm>
            <a:off x="3631475" y="1457893"/>
            <a:ext cx="5284533" cy="3218610"/>
            <a:chOff x="1177450" y="241631"/>
            <a:chExt cx="6173152" cy="3616776"/>
          </a:xfrm>
        </p:grpSpPr>
        <p:sp>
          <p:nvSpPr>
            <p:cNvPr id="710" name="Google Shape;71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627F0D57-5307-4696-B68A-FDA8044A7A57}"/>
              </a:ext>
            </a:extLst>
          </p:cNvPr>
          <p:cNvPicPr>
            <a:picLocks noChangeAspect="1"/>
          </p:cNvPicPr>
          <p:nvPr/>
        </p:nvPicPr>
        <p:blipFill rotWithShape="1">
          <a:blip r:embed="rId3"/>
          <a:srcRect t="13660" r="23213" b="4515"/>
          <a:stretch/>
        </p:blipFill>
        <p:spPr>
          <a:xfrm>
            <a:off x="4221344" y="1616398"/>
            <a:ext cx="4111067" cy="2757947"/>
          </a:xfrm>
          <a:prstGeom prst="rect">
            <a:avLst/>
          </a:prstGeom>
        </p:spPr>
      </p:pic>
    </p:spTree>
    <p:extLst>
      <p:ext uri="{BB962C8B-B14F-4D97-AF65-F5344CB8AC3E}">
        <p14:creationId xmlns:p14="http://schemas.microsoft.com/office/powerpoint/2010/main" val="1978990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10000" dirty="0"/>
              <a:t>CÁM ƠN</a:t>
            </a:r>
            <a:r>
              <a:rPr lang="en" sz="10000" dirty="0"/>
              <a:t>!</a:t>
            </a:r>
            <a:endParaRPr sz="10000" dirty="0"/>
          </a:p>
        </p:txBody>
      </p:sp>
      <p:sp>
        <p:nvSpPr>
          <p:cNvPr id="720" name="Google Shape;720;p3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3600" b="1" dirty="0"/>
              <a:t>Mọi người đã dành thời gian xem slide giới thiệu trang web của nhóm Dev Warrior</a:t>
            </a: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HELLO!</a:t>
            </a:r>
            <a:endParaRPr sz="10000"/>
          </a:p>
        </p:txBody>
      </p:sp>
      <p:sp>
        <p:nvSpPr>
          <p:cNvPr id="479" name="Google Shape;479;p15"/>
          <p:cNvSpPr txBox="1">
            <a:spLocks noGrp="1"/>
          </p:cNvSpPr>
          <p:nvPr>
            <p:ph type="subTitle" idx="4294967295"/>
          </p:nvPr>
        </p:nvSpPr>
        <p:spPr>
          <a:xfrm>
            <a:off x="1275150" y="2325749"/>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sz="3600" b="1" dirty="0"/>
              <a:t>DevWarrior Team</a:t>
            </a:r>
          </a:p>
          <a:p>
            <a:pPr marL="0" lvl="0" indent="0" algn="ctr" rtl="0">
              <a:spcBef>
                <a:spcPts val="600"/>
              </a:spcBef>
              <a:spcAft>
                <a:spcPts val="0"/>
              </a:spcAft>
              <a:buClr>
                <a:schemeClr val="dk1"/>
              </a:buClr>
              <a:buSzPts val="1100"/>
              <a:buFont typeface="Arial"/>
              <a:buNone/>
            </a:pPr>
            <a:r>
              <a:rPr lang="en-US" dirty="0" err="1"/>
              <a:t>Chúng</a:t>
            </a:r>
            <a:r>
              <a:rPr lang="en-US" dirty="0"/>
              <a:t> </a:t>
            </a:r>
            <a:r>
              <a:rPr lang="en-US" dirty="0" err="1"/>
              <a:t>tôi</a:t>
            </a:r>
            <a:r>
              <a:rPr lang="en-US" dirty="0"/>
              <a:t> ở </a:t>
            </a:r>
            <a:r>
              <a:rPr lang="en-US" dirty="0" err="1"/>
              <a:t>đây</a:t>
            </a:r>
            <a:r>
              <a:rPr lang="en-US" dirty="0"/>
              <a:t> </a:t>
            </a:r>
            <a:r>
              <a:rPr lang="en-US" dirty="0" err="1"/>
              <a:t>sẽ</a:t>
            </a:r>
            <a:r>
              <a:rPr lang="en-US" dirty="0"/>
              <a:t> </a:t>
            </a:r>
            <a:r>
              <a:rPr lang="en-US" dirty="0" err="1"/>
              <a:t>gửi</a:t>
            </a:r>
            <a:r>
              <a:rPr lang="en-US" dirty="0"/>
              <a:t> </a:t>
            </a:r>
            <a:r>
              <a:rPr lang="en-US" dirty="0" err="1"/>
              <a:t>tới</a:t>
            </a:r>
            <a:r>
              <a:rPr lang="en-US" dirty="0"/>
              <a:t> </a:t>
            </a:r>
            <a:r>
              <a:rPr lang="en-US" dirty="0" err="1"/>
              <a:t>mọi</a:t>
            </a:r>
            <a:r>
              <a:rPr lang="en-US" dirty="0"/>
              <a:t> ng</a:t>
            </a:r>
            <a:r>
              <a:rPr lang="vi-VN" dirty="0"/>
              <a:t>ười một trang web mà team chúng tôi hoàn thành trong thời gian vừa qua</a:t>
            </a:r>
            <a:endParaRPr lang="en-US" dirty="0"/>
          </a:p>
          <a:p>
            <a:pPr marL="0" lvl="0" indent="0" algn="ctr" rtl="0">
              <a:spcBef>
                <a:spcPts val="600"/>
              </a:spcBef>
              <a:spcAft>
                <a:spcPts val="0"/>
              </a:spcAft>
              <a:buNone/>
            </a:pPr>
            <a:endParaRPr lang="vi-VN" sz="3600" b="1"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3697883" y="3039616"/>
            <a:ext cx="5214600" cy="1159800"/>
          </a:xfrm>
          <a:prstGeom prst="rect">
            <a:avLst/>
          </a:prstGeom>
        </p:spPr>
        <p:txBody>
          <a:bodyPr spcFirstLastPara="1" wrap="square" lIns="91425" tIns="91425" rIns="91425" bIns="91425" anchor="b" anchorCtr="0">
            <a:noAutofit/>
          </a:bodyPr>
          <a:lstStyle/>
          <a:p>
            <a:pPr lvl="0">
              <a:spcBef>
                <a:spcPts val="600"/>
              </a:spcBef>
            </a:pPr>
            <a:r>
              <a:rPr lang="vi-VN" dirty="0"/>
              <a:t>DevWarrior Team</a:t>
            </a:r>
          </a:p>
        </p:txBody>
      </p:sp>
      <p:sp>
        <p:nvSpPr>
          <p:cNvPr id="486" name="Google Shape;486;p16"/>
          <p:cNvSpPr txBox="1">
            <a:spLocks noGrp="1"/>
          </p:cNvSpPr>
          <p:nvPr>
            <p:ph type="subTitle" idx="1"/>
          </p:nvPr>
        </p:nvSpPr>
        <p:spPr>
          <a:xfrm>
            <a:off x="3697883" y="4041400"/>
            <a:ext cx="5214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Các thành viên trong nhóm</a:t>
            </a:r>
            <a:endParaRPr dirty="0"/>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6" name="Google Shape;542;p22">
            <a:extLst>
              <a:ext uri="{FF2B5EF4-FFF2-40B4-BE49-F238E27FC236}">
                <a16:creationId xmlns:a16="http://schemas.microsoft.com/office/drawing/2014/main" id="{11A24E56-BCC4-4BC6-9BFC-ADB53E8B11B7}"/>
              </a:ext>
            </a:extLst>
          </p:cNvPr>
          <p:cNvPicPr preferRelativeResize="0"/>
          <p:nvPr/>
        </p:nvPicPr>
        <p:blipFill>
          <a:blip r:embed="rId3"/>
          <a:stretch>
            <a:fillRect/>
          </a:stretch>
        </p:blipFill>
        <p:spPr>
          <a:xfrm>
            <a:off x="480831" y="317300"/>
            <a:ext cx="1828298" cy="1918868"/>
          </a:xfrm>
          <a:prstGeom prst="ellipse">
            <a:avLst/>
          </a:prstGeom>
          <a:noFill/>
          <a:ln>
            <a:noFill/>
          </a:ln>
        </p:spPr>
      </p:pic>
      <p:pic>
        <p:nvPicPr>
          <p:cNvPr id="7" name="Google Shape;542;p22">
            <a:extLst>
              <a:ext uri="{FF2B5EF4-FFF2-40B4-BE49-F238E27FC236}">
                <a16:creationId xmlns:a16="http://schemas.microsoft.com/office/drawing/2014/main" id="{21ED6683-9666-46D8-8CA0-6A665CA6EF7E}"/>
              </a:ext>
            </a:extLst>
          </p:cNvPr>
          <p:cNvPicPr preferRelativeResize="0"/>
          <p:nvPr/>
        </p:nvPicPr>
        <p:blipFill>
          <a:blip r:embed="rId4"/>
          <a:stretch>
            <a:fillRect/>
          </a:stretch>
        </p:blipFill>
        <p:spPr>
          <a:xfrm>
            <a:off x="2668006" y="280732"/>
            <a:ext cx="1619044" cy="1918868"/>
          </a:xfrm>
          <a:prstGeom prst="ellipse">
            <a:avLst/>
          </a:prstGeom>
          <a:noFill/>
          <a:ln>
            <a:noFill/>
          </a:ln>
        </p:spPr>
      </p:pic>
      <p:pic>
        <p:nvPicPr>
          <p:cNvPr id="8" name="Google Shape;542;p22">
            <a:extLst>
              <a:ext uri="{FF2B5EF4-FFF2-40B4-BE49-F238E27FC236}">
                <a16:creationId xmlns:a16="http://schemas.microsoft.com/office/drawing/2014/main" id="{6F5479AF-3B4B-4D68-A234-D9723B42A7F6}"/>
              </a:ext>
            </a:extLst>
          </p:cNvPr>
          <p:cNvPicPr preferRelativeResize="0"/>
          <p:nvPr/>
        </p:nvPicPr>
        <p:blipFill>
          <a:blip r:embed="rId5"/>
          <a:stretch>
            <a:fillRect/>
          </a:stretch>
        </p:blipFill>
        <p:spPr>
          <a:xfrm>
            <a:off x="4750555" y="280732"/>
            <a:ext cx="1619044" cy="1918868"/>
          </a:xfrm>
          <a:prstGeom prst="ellipse">
            <a:avLst/>
          </a:prstGeom>
          <a:noFill/>
          <a:ln>
            <a:noFill/>
          </a:ln>
        </p:spPr>
      </p:pic>
      <p:pic>
        <p:nvPicPr>
          <p:cNvPr id="9" name="Google Shape;542;p22">
            <a:extLst>
              <a:ext uri="{FF2B5EF4-FFF2-40B4-BE49-F238E27FC236}">
                <a16:creationId xmlns:a16="http://schemas.microsoft.com/office/drawing/2014/main" id="{4DE9D73C-6AA1-4CE0-B225-850CB2D9B35C}"/>
              </a:ext>
            </a:extLst>
          </p:cNvPr>
          <p:cNvPicPr preferRelativeResize="0"/>
          <p:nvPr/>
        </p:nvPicPr>
        <p:blipFill>
          <a:blip r:embed="rId6"/>
          <a:stretch>
            <a:fillRect/>
          </a:stretch>
        </p:blipFill>
        <p:spPr>
          <a:xfrm>
            <a:off x="6833104" y="317300"/>
            <a:ext cx="1619044" cy="1918868"/>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7"/>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buNone/>
            </a:pPr>
            <a:r>
              <a:rPr lang="vi-VN" dirty="0"/>
              <a:t>“Nếu bạn có một quả táo, tôi có một quả táo và chúng ta trao đổi với nhau, thì bạn và tôi mỗi người sẽ có một quả táo. Nhưng nếu bạn có một ý tưởng, tôi có một ý tưởng và chúng ta trao đổi với nhau, thì mỗi người chúng ta sẽ có hai ý tưởng”</a:t>
            </a:r>
          </a:p>
          <a:p>
            <a:pPr marL="0" lvl="0" indent="0">
              <a:buNone/>
            </a:pPr>
            <a:r>
              <a:rPr lang="vi-VN" dirty="0"/>
              <a:t>			-- Bernad Show</a:t>
            </a:r>
            <a:endParaRPr dirty="0"/>
          </a:p>
        </p:txBody>
      </p:sp>
      <p:sp>
        <p:nvSpPr>
          <p:cNvPr id="494" name="Google Shape;494;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9000" dirty="0"/>
              <a:t>FANNoFAN </a:t>
            </a:r>
            <a:endParaRPr sz="9000" dirty="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5" name="Google Shape;506;p19">
            <a:extLst>
              <a:ext uri="{FF2B5EF4-FFF2-40B4-BE49-F238E27FC236}">
                <a16:creationId xmlns:a16="http://schemas.microsoft.com/office/drawing/2014/main" id="{27DBC537-16FA-4586-BCE0-B9921A0384EB}"/>
              </a:ext>
            </a:extLst>
          </p:cNvPr>
          <p:cNvSpPr txBox="1">
            <a:spLocks/>
          </p:cNvSpPr>
          <p:nvPr/>
        </p:nvSpPr>
        <p:spPr>
          <a:xfrm>
            <a:off x="685800" y="3307009"/>
            <a:ext cx="77724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2pPr>
            <a:lvl3pPr marR="0" lvl="2"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3pPr>
            <a:lvl4pPr marR="0" lvl="3"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4pPr>
            <a:lvl5pPr marR="0" lvl="4"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5pPr>
            <a:lvl6pPr marR="0" lvl="5"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6pPr>
            <a:lvl7pPr marR="0" lvl="6"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7pPr>
            <a:lvl8pPr marR="0" lvl="7"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8pPr>
            <a:lvl9pPr marR="0" lvl="8" algn="ctr" rtl="0">
              <a:lnSpc>
                <a:spcPct val="100000"/>
              </a:lnSpc>
              <a:spcBef>
                <a:spcPts val="0"/>
              </a:spcBef>
              <a:spcAft>
                <a:spcPts val="0"/>
              </a:spcAft>
              <a:buClr>
                <a:schemeClr val="accent1"/>
              </a:buClr>
              <a:buSzPts val="2000"/>
              <a:buFont typeface="Oswald"/>
              <a:buNone/>
              <a:defRPr sz="2000" b="1" i="0" u="none" strike="noStrike" cap="none">
                <a:solidFill>
                  <a:schemeClr val="accent1"/>
                </a:solidFill>
                <a:latin typeface="Oswald"/>
                <a:ea typeface="Oswald"/>
                <a:cs typeface="Oswald"/>
                <a:sym typeface="Oswald"/>
              </a:defRPr>
            </a:lvl9pPr>
          </a:lstStyle>
          <a:p>
            <a:r>
              <a:rPr lang="vi-VN" sz="9000" dirty="0"/>
              <a:t>eProject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24" name="Google Shape;524;p20"/>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 CAN ALSO </a:t>
            </a:r>
            <a:r>
              <a:rPr lang="en">
                <a:solidFill>
                  <a:schemeClr val="accent2"/>
                </a:solidFill>
              </a:rPr>
              <a:t>SPLIT</a:t>
            </a:r>
            <a:r>
              <a:rPr lang="en"/>
              <a:t> YOUR CONTENT</a:t>
            </a:r>
            <a:endParaRPr/>
          </a:p>
        </p:txBody>
      </p:sp>
      <p:sp>
        <p:nvSpPr>
          <p:cNvPr id="525" name="Google Shape;525;p20"/>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1"/>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ĐỀ TÀI</a:t>
            </a:r>
            <a:endParaRPr dirty="0"/>
          </a:p>
        </p:txBody>
      </p:sp>
      <p:sp>
        <p:nvSpPr>
          <p:cNvPr id="532" name="Google Shape;532;p21"/>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t>1)</a:t>
            </a:r>
            <a:endParaRPr b="1" dirty="0"/>
          </a:p>
          <a:p>
            <a:pPr marL="0" lvl="0" indent="0">
              <a:buNone/>
            </a:pPr>
            <a:r>
              <a:rPr lang="vi-VN" dirty="0"/>
              <a:t>Yêu cầu thiết kế một trang web dành riêng cho một công ty quạt có tên hãng là FANNoFAN, công ty này sản xuất và cung ứng từ quạt trần, quạt bàn, quạt hơi nước…</a:t>
            </a:r>
          </a:p>
        </p:txBody>
      </p:sp>
      <p:sp>
        <p:nvSpPr>
          <p:cNvPr id="533" name="Google Shape;533;p21"/>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t>2)</a:t>
            </a:r>
            <a:endParaRPr b="1" dirty="0"/>
          </a:p>
          <a:p>
            <a:pPr marL="0" lvl="0" indent="0">
              <a:buNone/>
            </a:pPr>
            <a:r>
              <a:rPr lang="en-US" dirty="0" err="1"/>
              <a:t>Về</a:t>
            </a:r>
            <a:r>
              <a:rPr lang="en-US" dirty="0"/>
              <a:t> </a:t>
            </a:r>
            <a:r>
              <a:rPr lang="en-US" dirty="0" err="1"/>
              <a:t>trang</a:t>
            </a:r>
            <a:r>
              <a:rPr lang="en-US" dirty="0"/>
              <a:t> web </a:t>
            </a:r>
            <a:r>
              <a:rPr lang="en-US" dirty="0" err="1"/>
              <a:t>họ</a:t>
            </a:r>
            <a:r>
              <a:rPr lang="en-US" dirty="0"/>
              <a:t> </a:t>
            </a:r>
            <a:r>
              <a:rPr lang="en-US" dirty="0" err="1"/>
              <a:t>muốn</a:t>
            </a:r>
            <a:r>
              <a:rPr lang="en-US" dirty="0"/>
              <a:t> </a:t>
            </a:r>
            <a:r>
              <a:rPr lang="en-US" dirty="0" err="1"/>
              <a:t>trang</a:t>
            </a:r>
            <a:r>
              <a:rPr lang="en-US" dirty="0"/>
              <a:t> </a:t>
            </a:r>
            <a:r>
              <a:rPr lang="en-US" dirty="0" err="1"/>
              <a:t>phải</a:t>
            </a:r>
            <a:r>
              <a:rPr lang="en-US" dirty="0"/>
              <a:t> </a:t>
            </a:r>
            <a:r>
              <a:rPr lang="en-US" dirty="0" err="1"/>
              <a:t>nêu</a:t>
            </a:r>
            <a:r>
              <a:rPr lang="en-US" dirty="0"/>
              <a:t> </a:t>
            </a:r>
            <a:r>
              <a:rPr lang="en-US" dirty="0" err="1"/>
              <a:t>được</a:t>
            </a:r>
            <a:r>
              <a:rPr lang="en-US" dirty="0"/>
              <a:t> </a:t>
            </a:r>
            <a:r>
              <a:rPr lang="en-US" dirty="0" err="1"/>
              <a:t>thông</a:t>
            </a:r>
            <a:r>
              <a:rPr lang="en-US" dirty="0"/>
              <a:t> tin chi </a:t>
            </a:r>
            <a:r>
              <a:rPr lang="en-US" dirty="0" err="1"/>
              <a:t>tiết</a:t>
            </a:r>
            <a:r>
              <a:rPr lang="en-US" dirty="0"/>
              <a:t> </a:t>
            </a:r>
            <a:r>
              <a:rPr lang="en-US" dirty="0" err="1"/>
              <a:t>về</a:t>
            </a:r>
            <a:r>
              <a:rPr lang="en-US" dirty="0"/>
              <a:t> </a:t>
            </a:r>
            <a:r>
              <a:rPr lang="en-US" dirty="0" err="1"/>
              <a:t>sản</a:t>
            </a:r>
            <a:r>
              <a:rPr lang="en-US" dirty="0"/>
              <a:t> </a:t>
            </a:r>
            <a:r>
              <a:rPr lang="en-US" dirty="0" err="1"/>
              <a:t>phẩm</a:t>
            </a:r>
            <a:r>
              <a:rPr lang="en-US" dirty="0"/>
              <a:t> </a:t>
            </a:r>
            <a:r>
              <a:rPr lang="en-US" dirty="0" err="1"/>
              <a:t>của</a:t>
            </a:r>
            <a:r>
              <a:rPr lang="en-US" dirty="0"/>
              <a:t> </a:t>
            </a:r>
            <a:r>
              <a:rPr lang="en-US" dirty="0" err="1"/>
              <a:t>họ</a:t>
            </a:r>
            <a:r>
              <a:rPr lang="en-US" dirty="0"/>
              <a:t>, </a:t>
            </a:r>
            <a:r>
              <a:rPr lang="en-US" dirty="0" err="1"/>
              <a:t>và</a:t>
            </a:r>
            <a:r>
              <a:rPr lang="en-US" dirty="0"/>
              <a:t> </a:t>
            </a:r>
            <a:r>
              <a:rPr lang="en-US" dirty="0" err="1"/>
              <a:t>trang</a:t>
            </a:r>
            <a:r>
              <a:rPr lang="en-US" dirty="0"/>
              <a:t> web </a:t>
            </a:r>
            <a:r>
              <a:rPr lang="en-US" dirty="0" err="1"/>
              <a:t>sẽ</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trên</a:t>
            </a:r>
            <a:r>
              <a:rPr lang="en-US" dirty="0"/>
              <a:t> </a:t>
            </a:r>
            <a:r>
              <a:rPr lang="en-US" dirty="0" err="1"/>
              <a:t>nền</a:t>
            </a:r>
            <a:r>
              <a:rPr lang="en-US" dirty="0"/>
              <a:t> </a:t>
            </a:r>
            <a:r>
              <a:rPr lang="en-US" dirty="0" err="1"/>
              <a:t>tảng</a:t>
            </a:r>
            <a:r>
              <a:rPr lang="en-US" dirty="0"/>
              <a:t> Window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HTML5, </a:t>
            </a:r>
            <a:r>
              <a:rPr lang="en-US" dirty="0" err="1"/>
              <a:t>Javascrip</a:t>
            </a:r>
            <a:r>
              <a:rPr lang="en-US" dirty="0"/>
              <a:t>… </a:t>
            </a:r>
            <a:endParaRPr dirty="0"/>
          </a:p>
        </p:txBody>
      </p:sp>
      <p:sp>
        <p:nvSpPr>
          <p:cNvPr id="534" name="Google Shape;534;p21"/>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Red</a:t>
            </a:r>
            <a:endParaRPr b="1" dirty="0"/>
          </a:p>
          <a:p>
            <a:pPr marL="0" lvl="0" indent="0">
              <a:buNone/>
            </a:pPr>
            <a:r>
              <a:rPr lang="en-US" dirty="0" err="1"/>
              <a:t>Và</a:t>
            </a:r>
            <a:r>
              <a:rPr lang="en-US" dirty="0"/>
              <a:t> </a:t>
            </a:r>
            <a:r>
              <a:rPr lang="en-US" dirty="0" err="1"/>
              <a:t>trang</a:t>
            </a:r>
            <a:r>
              <a:rPr lang="en-US" dirty="0"/>
              <a:t> web </a:t>
            </a:r>
            <a:r>
              <a:rPr lang="en-US" dirty="0" err="1"/>
              <a:t>phải</a:t>
            </a:r>
            <a:r>
              <a:rPr lang="en-US" dirty="0"/>
              <a:t> </a:t>
            </a:r>
            <a:r>
              <a:rPr lang="en-US" dirty="0" err="1"/>
              <a:t>đảm</a:t>
            </a:r>
            <a:r>
              <a:rPr lang="en-US" dirty="0"/>
              <a:t> </a:t>
            </a:r>
            <a:r>
              <a:rPr lang="en-US" dirty="0" err="1"/>
              <a:t>bảo</a:t>
            </a:r>
            <a:r>
              <a:rPr lang="en-US" dirty="0"/>
              <a:t> </a:t>
            </a:r>
            <a:r>
              <a:rPr lang="en-US" dirty="0" err="1"/>
              <a:t>hoạt</a:t>
            </a:r>
            <a:r>
              <a:rPr lang="en-US" dirty="0"/>
              <a:t> </a:t>
            </a:r>
            <a:r>
              <a:rPr lang="en-US" dirty="0" err="1"/>
              <a:t>động</a:t>
            </a:r>
            <a:r>
              <a:rPr lang="en-US" dirty="0"/>
              <a:t> </a:t>
            </a:r>
            <a:r>
              <a:rPr lang="en-US" dirty="0" err="1"/>
              <a:t>tốt</a:t>
            </a:r>
            <a:r>
              <a:rPr lang="en-US" dirty="0"/>
              <a:t> </a:t>
            </a:r>
            <a:r>
              <a:rPr lang="en-US" dirty="0" err="1"/>
              <a:t>trên</a:t>
            </a:r>
            <a:r>
              <a:rPr lang="en-US" dirty="0"/>
              <a:t> </a:t>
            </a:r>
            <a:r>
              <a:rPr lang="en-US" dirty="0" err="1"/>
              <a:t>các</a:t>
            </a:r>
            <a:r>
              <a:rPr lang="en-US" dirty="0"/>
              <a:t> </a:t>
            </a:r>
            <a:r>
              <a:rPr lang="en-US" dirty="0" err="1"/>
              <a:t>trình</a:t>
            </a:r>
            <a:r>
              <a:rPr lang="en-US" dirty="0"/>
              <a:t> </a:t>
            </a:r>
            <a:r>
              <a:rPr lang="en-US" dirty="0" err="1"/>
              <a:t>duyệt</a:t>
            </a:r>
            <a:r>
              <a:rPr lang="en-US" dirty="0"/>
              <a:t> </a:t>
            </a:r>
            <a:r>
              <a:rPr lang="en-US" dirty="0" err="1"/>
              <a:t>khác</a:t>
            </a:r>
            <a:r>
              <a:rPr lang="en-US" dirty="0"/>
              <a:t> </a:t>
            </a:r>
            <a:r>
              <a:rPr lang="en-US" dirty="0" err="1"/>
              <a:t>nhau</a:t>
            </a:r>
            <a:r>
              <a:rPr lang="en-US" dirty="0"/>
              <a:t> </a:t>
            </a:r>
            <a:r>
              <a:rPr lang="en-US" dirty="0" err="1"/>
              <a:t>như</a:t>
            </a:r>
            <a:r>
              <a:rPr lang="en-US" dirty="0"/>
              <a:t> Chrome,  IE, </a:t>
            </a:r>
            <a:r>
              <a:rPr lang="en-US" dirty="0" err="1"/>
              <a:t>FireFox</a:t>
            </a:r>
            <a:r>
              <a:rPr lang="en-US" dirty="0"/>
              <a:t>…</a:t>
            </a:r>
            <a:endParaRPr dirty="0"/>
          </a:p>
        </p:txBody>
      </p:sp>
      <p:sp>
        <p:nvSpPr>
          <p:cNvPr id="535" name="Google Shape;535;p2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2"/>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Yêu cầu trang chủ và thang điều hướng</a:t>
            </a:r>
            <a:endParaRPr dirty="0"/>
          </a:p>
        </p:txBody>
      </p:sp>
      <p:sp>
        <p:nvSpPr>
          <p:cNvPr id="541" name="Google Shape;541;p22"/>
          <p:cNvSpPr txBox="1">
            <a:spLocks noGrp="1"/>
          </p:cNvSpPr>
          <p:nvPr>
            <p:ph type="body" idx="1"/>
          </p:nvPr>
        </p:nvSpPr>
        <p:spPr>
          <a:xfrm>
            <a:off x="442975" y="1641300"/>
            <a:ext cx="5161958" cy="2470500"/>
          </a:xfrm>
          <a:prstGeom prst="rect">
            <a:avLst/>
          </a:prstGeom>
        </p:spPr>
        <p:txBody>
          <a:bodyPr spcFirstLastPara="1" wrap="square" lIns="91425" tIns="91425" rIns="91425" bIns="91425" anchor="ctr" anchorCtr="0">
            <a:noAutofit/>
          </a:bodyPr>
          <a:lstStyle/>
          <a:p>
            <a:pPr marL="0" lvl="0" indent="0">
              <a:buNone/>
            </a:pPr>
            <a:r>
              <a:rPr lang="vi-VN" sz="1800" dirty="0"/>
              <a:t>Về Trang chủ thì nhóm em sẽ sử dụng các phần có biểu tượng phù hợp, thanh điều hướng và thêm icon quạt cho sinh động, bắt mắt và tương tác với người dùng tốt hơn</a:t>
            </a:r>
            <a:endParaRPr sz="1800" dirty="0"/>
          </a:p>
        </p:txBody>
      </p:sp>
      <p:pic>
        <p:nvPicPr>
          <p:cNvPr id="542" name="Google Shape;542;p22"/>
          <p:cNvPicPr preferRelativeResize="0"/>
          <p:nvPr/>
        </p:nvPicPr>
        <p:blipFill>
          <a:blip r:embed="rId3"/>
          <a:stretch>
            <a:fillRect/>
          </a:stretch>
        </p:blipFill>
        <p:spPr>
          <a:xfrm>
            <a:off x="5935325" y="1736764"/>
            <a:ext cx="2765700" cy="2022571"/>
          </a:xfrm>
          <a:prstGeom prst="rect">
            <a:avLst/>
          </a:prstGeom>
          <a:ln>
            <a:noFill/>
          </a:ln>
          <a:effectLst>
            <a:outerShdw blurRad="292100" dist="139700" dir="2700000" algn="tl" rotWithShape="0">
              <a:srgbClr val="333333">
                <a:alpha val="65000"/>
              </a:srgbClr>
            </a:outerShdw>
          </a:effectLst>
        </p:spPr>
      </p:pic>
      <p:sp>
        <p:nvSpPr>
          <p:cNvPr id="544" name="Google Shape;544;p22"/>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1047750" y="0"/>
            <a:ext cx="6996600"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Link</a:t>
            </a:r>
            <a:endParaRPr dirty="0"/>
          </a:p>
        </p:txBody>
      </p:sp>
      <p:grpSp>
        <p:nvGrpSpPr>
          <p:cNvPr id="556" name="Google Shape;556;p24"/>
          <p:cNvGrpSpPr/>
          <p:nvPr/>
        </p:nvGrpSpPr>
        <p:grpSpPr>
          <a:xfrm>
            <a:off x="5608846" y="990064"/>
            <a:ext cx="2947929" cy="3163371"/>
            <a:chOff x="2765297" y="956928"/>
            <a:chExt cx="2947929" cy="3163371"/>
          </a:xfrm>
        </p:grpSpPr>
        <p:sp>
          <p:nvSpPr>
            <p:cNvPr id="557" name="Google Shape;557;p24"/>
            <p:cNvSpPr/>
            <p:nvPr/>
          </p:nvSpPr>
          <p:spPr>
            <a:xfrm rot="5400000">
              <a:off x="2765297" y="956928"/>
              <a:ext cx="1706700" cy="1706700"/>
            </a:xfrm>
            <a:prstGeom prst="teardrop">
              <a:avLst>
                <a:gd name="adj" fmla="val 100000"/>
              </a:avLst>
            </a:prstGeom>
            <a:solidFill>
              <a:srgbClr val="5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rot="5400000" flipH="1">
              <a:off x="3109874" y="2754999"/>
              <a:ext cx="1365300" cy="1365300"/>
            </a:xfrm>
            <a:prstGeom prst="teardrop">
              <a:avLst>
                <a:gd name="adj" fmla="val 100000"/>
              </a:avLst>
            </a:prstGeom>
            <a:solidFill>
              <a:srgbClr val="3B59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rot="10800000">
              <a:off x="4573417" y="1713349"/>
              <a:ext cx="943200" cy="943200"/>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4573526" y="2754999"/>
              <a:ext cx="1139700" cy="1139700"/>
            </a:xfrm>
            <a:prstGeom prst="teardrop">
              <a:avLst>
                <a:gd name="adj" fmla="val 100000"/>
              </a:avLst>
            </a:prstGeom>
            <a:solidFill>
              <a:srgbClr val="FFC9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24"/>
          <p:cNvSpPr/>
          <p:nvPr/>
        </p:nvSpPr>
        <p:spPr>
          <a:xfrm>
            <a:off x="7757248" y="2105625"/>
            <a:ext cx="300114" cy="273023"/>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99D3AC44-CDD8-4E19-A100-399D686506E3}"/>
              </a:ext>
            </a:extLst>
          </p:cNvPr>
          <p:cNvPicPr>
            <a:picLocks noChangeAspect="1"/>
          </p:cNvPicPr>
          <p:nvPr/>
        </p:nvPicPr>
        <p:blipFill>
          <a:blip r:embed="rId3"/>
          <a:stretch>
            <a:fillRect/>
          </a:stretch>
        </p:blipFill>
        <p:spPr>
          <a:xfrm>
            <a:off x="5995206" y="1337202"/>
            <a:ext cx="1128801" cy="1128801"/>
          </a:xfrm>
          <a:prstGeom prst="rect">
            <a:avLst/>
          </a:prstGeom>
        </p:spPr>
      </p:pic>
      <p:pic>
        <p:nvPicPr>
          <p:cNvPr id="5" name="Picture 4">
            <a:extLst>
              <a:ext uri="{FF2B5EF4-FFF2-40B4-BE49-F238E27FC236}">
                <a16:creationId xmlns:a16="http://schemas.microsoft.com/office/drawing/2014/main" id="{9B49FDE3-76E6-4D16-A497-1531857768E5}"/>
              </a:ext>
            </a:extLst>
          </p:cNvPr>
          <p:cNvPicPr>
            <a:picLocks noChangeAspect="1"/>
          </p:cNvPicPr>
          <p:nvPr/>
        </p:nvPicPr>
        <p:blipFill>
          <a:blip r:embed="rId4"/>
          <a:stretch>
            <a:fillRect/>
          </a:stretch>
        </p:blipFill>
        <p:spPr>
          <a:xfrm>
            <a:off x="6115371" y="2856843"/>
            <a:ext cx="1139889" cy="1139889"/>
          </a:xfrm>
          <a:prstGeom prst="rect">
            <a:avLst/>
          </a:prstGeom>
        </p:spPr>
      </p:pic>
      <p:pic>
        <p:nvPicPr>
          <p:cNvPr id="7" name="Picture 6">
            <a:extLst>
              <a:ext uri="{FF2B5EF4-FFF2-40B4-BE49-F238E27FC236}">
                <a16:creationId xmlns:a16="http://schemas.microsoft.com/office/drawing/2014/main" id="{6A59474E-491F-4E25-91D3-722DC45435D7}"/>
              </a:ext>
            </a:extLst>
          </p:cNvPr>
          <p:cNvPicPr>
            <a:picLocks noChangeAspect="1"/>
          </p:cNvPicPr>
          <p:nvPr/>
        </p:nvPicPr>
        <p:blipFill>
          <a:blip r:embed="rId5"/>
          <a:stretch>
            <a:fillRect/>
          </a:stretch>
        </p:blipFill>
        <p:spPr>
          <a:xfrm>
            <a:off x="7725344" y="3107266"/>
            <a:ext cx="484344" cy="484344"/>
          </a:xfrm>
          <a:prstGeom prst="rect">
            <a:avLst/>
          </a:prstGeom>
        </p:spPr>
      </p:pic>
      <p:sp>
        <p:nvSpPr>
          <p:cNvPr id="27" name="Google Shape;541;p22">
            <a:extLst>
              <a:ext uri="{FF2B5EF4-FFF2-40B4-BE49-F238E27FC236}">
                <a16:creationId xmlns:a16="http://schemas.microsoft.com/office/drawing/2014/main" id="{24EAE2FA-1315-468E-B259-1CE954CBF6F2}"/>
              </a:ext>
            </a:extLst>
          </p:cNvPr>
          <p:cNvSpPr txBox="1">
            <a:spLocks/>
          </p:cNvSpPr>
          <p:nvPr/>
        </p:nvSpPr>
        <p:spPr>
          <a:xfrm>
            <a:off x="465827" y="1337202"/>
            <a:ext cx="5161958" cy="247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t>Những link liên kết của trang được điều hướng liên kết cụ thể tới đường dẫn hoặc trang khác </a:t>
            </a:r>
          </a:p>
        </p:txBody>
      </p:sp>
      <p:pic>
        <p:nvPicPr>
          <p:cNvPr id="13" name="Graphic 12" descr="Map with pin">
            <a:extLst>
              <a:ext uri="{FF2B5EF4-FFF2-40B4-BE49-F238E27FC236}">
                <a16:creationId xmlns:a16="http://schemas.microsoft.com/office/drawing/2014/main" id="{4C58B538-EA68-4CF4-88A0-91769EF1B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827" y="832085"/>
            <a:ext cx="914400" cy="914400"/>
          </a:xfrm>
          <a:prstGeom prst="rect">
            <a:avLst/>
          </a:prstGeom>
        </p:spPr>
      </p:pic>
      <p:pic>
        <p:nvPicPr>
          <p:cNvPr id="15" name="Graphic 14" descr="Shopping bag">
            <a:extLst>
              <a:ext uri="{FF2B5EF4-FFF2-40B4-BE49-F238E27FC236}">
                <a16:creationId xmlns:a16="http://schemas.microsoft.com/office/drawing/2014/main" id="{95F6C877-D194-4764-812D-26533DC47C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7352" y="940662"/>
            <a:ext cx="789596" cy="697246"/>
          </a:xfrm>
          <a:prstGeom prst="rect">
            <a:avLst/>
          </a:prstGeom>
        </p:spPr>
      </p:pic>
      <p:pic>
        <p:nvPicPr>
          <p:cNvPr id="17" name="Graphic 16" descr="Employee badge">
            <a:extLst>
              <a:ext uri="{FF2B5EF4-FFF2-40B4-BE49-F238E27FC236}">
                <a16:creationId xmlns:a16="http://schemas.microsoft.com/office/drawing/2014/main" id="{EDA368C5-9B0E-42BA-B7C9-439D9C2094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41435" y="832085"/>
            <a:ext cx="914400" cy="914400"/>
          </a:xfrm>
          <a:prstGeom prst="rect">
            <a:avLst/>
          </a:prstGeom>
        </p:spPr>
      </p:pic>
    </p:spTree>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539</Words>
  <Application>Microsoft Office PowerPoint</Application>
  <PresentationFormat>On-screen Show (16:9)</PresentationFormat>
  <Paragraphs>58</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Oswald</vt:lpstr>
      <vt:lpstr>Source Sans Pro</vt:lpstr>
      <vt:lpstr>Quince template</vt:lpstr>
      <vt:lpstr>eProject Specification  HTML5 - FANoFAN</vt:lpstr>
      <vt:lpstr>HELLO!</vt:lpstr>
      <vt:lpstr>DevWarrior Team</vt:lpstr>
      <vt:lpstr>PowerPoint Presentation</vt:lpstr>
      <vt:lpstr>FANNoFAN </vt:lpstr>
      <vt:lpstr>YOU CAN ALSO SPLIT YOUR CONTENT</vt:lpstr>
      <vt:lpstr>ĐỀ TÀI</vt:lpstr>
      <vt:lpstr>Yêu cầu trang chủ và thang điều hướng</vt:lpstr>
      <vt:lpstr>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eProject Specification  HTML5 - FANoFAN</dc:title>
  <cp:lastModifiedBy>Administrator</cp:lastModifiedBy>
  <cp:revision>62</cp:revision>
  <dcterms:modified xsi:type="dcterms:W3CDTF">2021-08-20T03:50:04Z</dcterms:modified>
</cp:coreProperties>
</file>